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1711234"/>
            <a:ext cx="8637073" cy="1632495"/>
          </a:xfrm>
        </p:spPr>
        <p:txBody>
          <a:bodyPr>
            <a:normAutofit/>
          </a:bodyPr>
          <a:lstStyle/>
          <a:p>
            <a:pPr algn="ctr"/>
            <a:r>
              <a:rPr lang="id-ID" sz="5000" dirty="0" smtClean="0">
                <a:latin typeface="Berlin Sans FB Demi" panose="020E0802020502020306" pitchFamily="34" charset="0"/>
              </a:rPr>
              <a:t>SISTEM INFORMASI</a:t>
            </a:r>
            <a:br>
              <a:rPr lang="id-ID" sz="5000" dirty="0" smtClean="0">
                <a:latin typeface="Berlin Sans FB Demi" panose="020E0802020502020306" pitchFamily="34" charset="0"/>
              </a:rPr>
            </a:br>
            <a:r>
              <a:rPr lang="id-ID" sz="5000" dirty="0" smtClean="0">
                <a:latin typeface="Berlin Sans FB Demi" panose="020E0802020502020306" pitchFamily="34" charset="0"/>
              </a:rPr>
              <a:t>KOMPETISI PANJAT TEBING</a:t>
            </a:r>
            <a:endParaRPr lang="id-ID" sz="5000" dirty="0"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b="1" dirty="0" smtClean="0"/>
              <a:t>21.230.0163</a:t>
            </a:r>
          </a:p>
          <a:p>
            <a:r>
              <a:rPr lang="id-ID" b="1" dirty="0" smtClean="0"/>
              <a:t>TRIESNO AGUNG PUTRO LEKSONO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98299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/>
              <a:t>METODE PENGUJIAN SISTEM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10302"/>
          </a:xfrm>
        </p:spPr>
        <p:txBody>
          <a:bodyPr>
            <a:normAutofit lnSpcReduction="10000"/>
          </a:bodyPr>
          <a:lstStyle/>
          <a:p>
            <a:pPr lvl="0"/>
            <a:r>
              <a:rPr lang="id-ID" sz="2400" b="1" dirty="0"/>
              <a:t>Black Box </a:t>
            </a:r>
            <a:r>
              <a:rPr lang="id-ID" sz="2400" b="1" dirty="0" smtClean="0"/>
              <a:t>Testing</a:t>
            </a:r>
          </a:p>
          <a:p>
            <a:pPr marL="0" lvl="0" indent="0">
              <a:buNone/>
            </a:pPr>
            <a:r>
              <a:rPr lang="en-US" sz="1800" dirty="0" err="1" smtClean="0"/>
              <a:t>disusun</a:t>
            </a:r>
            <a:r>
              <a:rPr lang="en-US" sz="1800" dirty="0" smtClean="0"/>
              <a:t> </a:t>
            </a:r>
            <a:r>
              <a:rPr lang="en-US" sz="1800" dirty="0" err="1"/>
              <a:t>kedalam</a:t>
            </a:r>
            <a:r>
              <a:rPr lang="en-US" sz="1800" dirty="0"/>
              <a:t> </a:t>
            </a:r>
            <a:r>
              <a:rPr lang="en-US" sz="1800" dirty="0" err="1"/>
              <a:t>bentuk</a:t>
            </a:r>
            <a:r>
              <a:rPr lang="en-US" sz="1800" dirty="0"/>
              <a:t> </a:t>
            </a:r>
            <a:r>
              <a:rPr lang="en-US" sz="1800" i="1" dirty="0" err="1"/>
              <a:t>flowgraph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mengetahui</a:t>
            </a:r>
            <a:r>
              <a:rPr lang="en-US" sz="1800" dirty="0"/>
              <a:t> </a:t>
            </a:r>
            <a:r>
              <a:rPr lang="en-US" sz="1800" dirty="0" err="1"/>
              <a:t>alur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setiap</a:t>
            </a:r>
            <a:r>
              <a:rPr lang="en-US" sz="1800" dirty="0"/>
              <a:t> </a:t>
            </a:r>
            <a:r>
              <a:rPr lang="en-US" sz="1800" i="1" dirty="0"/>
              <a:t>node</a:t>
            </a:r>
            <a:r>
              <a:rPr lang="en-US" sz="1800" dirty="0"/>
              <a:t> program </a:t>
            </a:r>
            <a:r>
              <a:rPr lang="en-US" sz="1800" dirty="0" smtClean="0"/>
              <a:t>yang</a:t>
            </a:r>
            <a:r>
              <a:rPr lang="id-ID" sz="1800" dirty="0" smtClean="0"/>
              <a:t> </a:t>
            </a:r>
            <a:r>
              <a:rPr lang="en-US" sz="1800" dirty="0" err="1" smtClean="0"/>
              <a:t>perlu</a:t>
            </a:r>
            <a:r>
              <a:rPr lang="en-US" sz="1800" dirty="0" smtClean="0"/>
              <a:t> </a:t>
            </a:r>
            <a:r>
              <a:rPr lang="en-US" sz="1800" dirty="0" err="1" smtClean="0"/>
              <a:t>dieksekusi</a:t>
            </a:r>
            <a:r>
              <a:rPr lang="id-ID" sz="1800" dirty="0" smtClean="0"/>
              <a:t>, diuji menggunakan </a:t>
            </a:r>
            <a:r>
              <a:rPr lang="en-US" sz="1800" dirty="0" err="1" smtClean="0"/>
              <a:t>menggunakan</a:t>
            </a:r>
            <a:r>
              <a:rPr lang="en-US" sz="1800" dirty="0" smtClean="0"/>
              <a:t> </a:t>
            </a:r>
            <a:r>
              <a:rPr lang="en-US" sz="1800" i="1" dirty="0"/>
              <a:t>test case</a:t>
            </a:r>
            <a:endParaRPr lang="id-ID" sz="1800" dirty="0"/>
          </a:p>
          <a:p>
            <a:pPr lvl="0"/>
            <a:r>
              <a:rPr lang="id-ID" sz="2400" b="1" dirty="0" err="1"/>
              <a:t>White</a:t>
            </a:r>
            <a:r>
              <a:rPr lang="id-ID" sz="2400" b="1" dirty="0"/>
              <a:t> Box </a:t>
            </a:r>
            <a:r>
              <a:rPr lang="id-ID" sz="2400" b="1" dirty="0" smtClean="0"/>
              <a:t>Testing</a:t>
            </a:r>
          </a:p>
          <a:p>
            <a:pPr marL="0" lvl="0" indent="0">
              <a:buNone/>
            </a:pPr>
            <a:r>
              <a:rPr lang="en-US" sz="1800" dirty="0" err="1"/>
              <a:t>pengujian</a:t>
            </a:r>
            <a:r>
              <a:rPr lang="en-US" sz="1800" dirty="0"/>
              <a:t> black box yang </a:t>
            </a:r>
            <a:r>
              <a:rPr lang="en-US" sz="1800" dirty="0" err="1"/>
              <a:t>dilakukan</a:t>
            </a:r>
            <a:r>
              <a:rPr lang="en-US" sz="1800" dirty="0"/>
              <a:t>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mengacu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proses </a:t>
            </a:r>
            <a:r>
              <a:rPr lang="en-US" sz="1800" dirty="0" err="1"/>
              <a:t>layanan</a:t>
            </a:r>
            <a:r>
              <a:rPr lang="en-US" sz="1800" dirty="0"/>
              <a:t> </a:t>
            </a:r>
            <a:r>
              <a:rPr lang="en-US" sz="1800" dirty="0" err="1"/>
              <a:t>penyelenggaraan</a:t>
            </a:r>
            <a:r>
              <a:rPr lang="en-US" sz="1800" dirty="0"/>
              <a:t> </a:t>
            </a:r>
            <a:r>
              <a:rPr lang="en-US" sz="1800" dirty="0" err="1"/>
              <a:t>kompetisi</a:t>
            </a:r>
            <a:r>
              <a:rPr lang="en-US" sz="1800" dirty="0"/>
              <a:t> </a:t>
            </a:r>
            <a:r>
              <a:rPr lang="en-US" sz="1800" dirty="0" err="1"/>
              <a:t>panjat</a:t>
            </a:r>
            <a:r>
              <a:rPr lang="en-US" sz="1800" dirty="0"/>
              <a:t> </a:t>
            </a:r>
            <a:r>
              <a:rPr lang="en-US" sz="1800" dirty="0" err="1"/>
              <a:t>tebing</a:t>
            </a:r>
            <a:r>
              <a:rPr lang="en-US" sz="1800" dirty="0"/>
              <a:t> yang </a:t>
            </a:r>
            <a:r>
              <a:rPr lang="en-US" sz="1800" dirty="0" err="1"/>
              <a:t>terjadi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endParaRPr lang="id-ID" sz="1800" dirty="0" smtClean="0"/>
          </a:p>
          <a:p>
            <a:pPr lvl="0"/>
            <a:r>
              <a:rPr lang="id-ID" sz="2400" b="1" dirty="0" err="1" smtClean="0"/>
              <a:t>User</a:t>
            </a:r>
            <a:r>
              <a:rPr lang="id-ID" sz="2400" b="1" dirty="0" smtClean="0"/>
              <a:t> </a:t>
            </a:r>
            <a:r>
              <a:rPr lang="id-ID" sz="2400" b="1" dirty="0" err="1"/>
              <a:t>Acceptance</a:t>
            </a:r>
            <a:r>
              <a:rPr lang="id-ID" sz="2400" b="1" dirty="0"/>
              <a:t> </a:t>
            </a:r>
            <a:r>
              <a:rPr lang="id-ID" sz="2400" b="1" dirty="0" err="1"/>
              <a:t>Test</a:t>
            </a:r>
            <a:r>
              <a:rPr lang="id-ID" sz="2400" b="1" dirty="0"/>
              <a:t> (UAT</a:t>
            </a:r>
            <a:r>
              <a:rPr lang="id-ID" sz="2400" b="1" dirty="0" smtClean="0"/>
              <a:t>)</a:t>
            </a:r>
          </a:p>
          <a:p>
            <a:pPr marL="0" lvl="0" indent="0">
              <a:buNone/>
            </a:pPr>
            <a:r>
              <a:rPr lang="en-US" sz="1800" dirty="0" err="1"/>
              <a:t>diuji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 </a:t>
            </a:r>
            <a:r>
              <a:rPr lang="en-US" sz="1800" dirty="0" err="1"/>
              <a:t>cara</a:t>
            </a:r>
            <a:r>
              <a:rPr lang="en-US" sz="1800" dirty="0"/>
              <a:t> </a:t>
            </a:r>
            <a:r>
              <a:rPr lang="en-US" sz="1800" dirty="0" err="1"/>
              <a:t>penyebaran</a:t>
            </a:r>
            <a:r>
              <a:rPr lang="en-US" sz="1800" dirty="0"/>
              <a:t>  </a:t>
            </a:r>
            <a:r>
              <a:rPr lang="en-US" sz="1800" dirty="0" err="1"/>
              <a:t>kuisioner</a:t>
            </a:r>
            <a:r>
              <a:rPr lang="en-US" sz="1800" dirty="0"/>
              <a:t>  </a:t>
            </a:r>
            <a:r>
              <a:rPr lang="en-US" sz="1800" dirty="0" err="1"/>
              <a:t>kepada</a:t>
            </a:r>
            <a:r>
              <a:rPr lang="en-US" sz="1800" dirty="0"/>
              <a:t>  </a:t>
            </a:r>
            <a:r>
              <a:rPr lang="en-US" sz="1800" dirty="0" err="1"/>
              <a:t>responden</a:t>
            </a:r>
            <a:r>
              <a:rPr lang="en-US" sz="1800" dirty="0"/>
              <a:t>  (user) 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mengetahui</a:t>
            </a:r>
            <a:r>
              <a:rPr lang="en-US" sz="1800" dirty="0"/>
              <a:t> </a:t>
            </a:r>
            <a:r>
              <a:rPr lang="en-US" sz="1800" dirty="0" err="1"/>
              <a:t>tanggapan</a:t>
            </a:r>
            <a:r>
              <a:rPr lang="en-US" sz="1800" dirty="0"/>
              <a:t> para  </a:t>
            </a:r>
            <a:r>
              <a:rPr lang="en-US" sz="1800" dirty="0" err="1"/>
              <a:t>responden</a:t>
            </a:r>
            <a:r>
              <a:rPr lang="en-US" sz="1800" dirty="0"/>
              <a:t>  </a:t>
            </a:r>
            <a:r>
              <a:rPr lang="en-US" sz="1800" dirty="0" err="1"/>
              <a:t>terhadap</a:t>
            </a:r>
            <a:r>
              <a:rPr lang="en-US" sz="1800" dirty="0"/>
              <a:t>  </a:t>
            </a:r>
            <a:r>
              <a:rPr lang="en-US" sz="1800" dirty="0" err="1"/>
              <a:t>sistem</a:t>
            </a:r>
            <a:r>
              <a:rPr lang="en-US" sz="1800" dirty="0"/>
              <a:t>  yang  </a:t>
            </a:r>
            <a:r>
              <a:rPr lang="en-US" sz="1800" dirty="0" err="1"/>
              <a:t>dibuat</a:t>
            </a:r>
            <a:r>
              <a:rPr lang="en-US" sz="1800" dirty="0"/>
              <a:t>.</a:t>
            </a:r>
            <a:endParaRPr lang="id-ID" sz="1800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4407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828338"/>
          </a:xfrm>
        </p:spPr>
        <p:txBody>
          <a:bodyPr>
            <a:normAutofit/>
          </a:bodyPr>
          <a:lstStyle/>
          <a:p>
            <a:pPr algn="ctr"/>
            <a:r>
              <a:rPr lang="id-ID" sz="4800" b="1" dirty="0" smtClean="0"/>
              <a:t>Terima Kasih</a:t>
            </a:r>
            <a:endParaRPr lang="id-ID" sz="4800" b="1" dirty="0"/>
          </a:p>
        </p:txBody>
      </p:sp>
    </p:spTree>
    <p:extLst>
      <p:ext uri="{BB962C8B-B14F-4D97-AF65-F5344CB8AC3E}">
        <p14:creationId xmlns:p14="http://schemas.microsoft.com/office/powerpoint/2010/main" val="129024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err="1" smtClean="0"/>
              <a:t>LaTAR</a:t>
            </a:r>
            <a:r>
              <a:rPr lang="id-ID" b="1" dirty="0" smtClean="0"/>
              <a:t> BELAKANG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Perkembangan Olahraga Panjat Tebing yang terus membaik menimbulkan semakin meningkatnya Repetisi dan Intensitas </a:t>
            </a:r>
            <a:r>
              <a:rPr lang="id-ID" dirty="0"/>
              <a:t>K</a:t>
            </a:r>
            <a:r>
              <a:rPr lang="id-ID" dirty="0" smtClean="0"/>
              <a:t>ompetisi dalam setiap waktu.</a:t>
            </a:r>
          </a:p>
          <a:p>
            <a:r>
              <a:rPr lang="id-ID" dirty="0" smtClean="0"/>
              <a:t>Sistem penjurian yang masih berjalan masih menggunakan aplikasi </a:t>
            </a:r>
            <a:r>
              <a:rPr lang="id-ID" dirty="0" err="1" smtClean="0"/>
              <a:t>spredsheet</a:t>
            </a:r>
            <a:r>
              <a:rPr lang="id-ID" dirty="0" smtClean="0"/>
              <a:t> pada umumnya, bahkan dikompetisi tingkat Nasional seperti </a:t>
            </a:r>
            <a:r>
              <a:rPr lang="id-ID" dirty="0" err="1" smtClean="0"/>
              <a:t>Kejurnas</a:t>
            </a:r>
            <a:r>
              <a:rPr lang="id-ID" dirty="0" smtClean="0"/>
              <a:t> dan PON.</a:t>
            </a:r>
          </a:p>
          <a:p>
            <a:r>
              <a:rPr lang="id-ID" dirty="0" smtClean="0"/>
              <a:t>Sistem registrasi masih bersifat manual dengan berbagai macam verifikasi berkas, sehingga kurang efektif dan efisien.</a:t>
            </a:r>
          </a:p>
          <a:p>
            <a:r>
              <a:rPr lang="id-ID" dirty="0" smtClean="0"/>
              <a:t>Pengarsipan hasil kompetisi, belum terintegrasi dengan sistem penjurian sehingga data peringkat Nasional tidak </a:t>
            </a:r>
            <a:r>
              <a:rPr lang="id-ID" dirty="0" err="1" smtClean="0"/>
              <a:t>Uptodate</a:t>
            </a:r>
            <a:r>
              <a:rPr lang="id-ID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9262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Rumusan masalah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Bagaimana membuat Sistem Informasi Kompetisi Panjat Tebing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87680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Batasan masalah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2255822"/>
          </a:xfrm>
        </p:spPr>
        <p:txBody>
          <a:bodyPr>
            <a:normAutofit/>
          </a:bodyPr>
          <a:lstStyle/>
          <a:p>
            <a:r>
              <a:rPr lang="en-US" sz="2400" dirty="0" err="1"/>
              <a:t>Sistem</a:t>
            </a:r>
            <a:r>
              <a:rPr lang="en-US" sz="2400" dirty="0"/>
              <a:t> yang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mengelola</a:t>
            </a:r>
            <a:r>
              <a:rPr lang="en-US" sz="2400" dirty="0"/>
              <a:t> proses </a:t>
            </a:r>
            <a:r>
              <a:rPr lang="en-US" sz="2400" dirty="0" err="1"/>
              <a:t>Pendaftaran</a:t>
            </a:r>
            <a:r>
              <a:rPr lang="en-US" sz="2400" dirty="0"/>
              <a:t>, proses </a:t>
            </a:r>
            <a:r>
              <a:rPr lang="en-US" sz="2400" dirty="0" err="1"/>
              <a:t>Penjurian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id-ID" sz="2400" dirty="0"/>
              <a:t> </a:t>
            </a:r>
            <a:r>
              <a:rPr lang="en-US" sz="2400" dirty="0" smtClean="0"/>
              <a:t>proses </a:t>
            </a:r>
            <a:r>
              <a:rPr lang="en-US" sz="2400" dirty="0" err="1"/>
              <a:t>Pengarsipan</a:t>
            </a:r>
            <a:r>
              <a:rPr lang="en-US" sz="2400" dirty="0"/>
              <a:t> </a:t>
            </a:r>
            <a:r>
              <a:rPr lang="en-US" sz="2400" dirty="0" err="1"/>
              <a:t>Kompetisi</a:t>
            </a:r>
            <a:r>
              <a:rPr lang="id-ID" sz="2400" dirty="0" smtClean="0"/>
              <a:t>.</a:t>
            </a:r>
          </a:p>
          <a:p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penjurian</a:t>
            </a:r>
            <a:r>
              <a:rPr lang="en-US" sz="2400" dirty="0"/>
              <a:t>,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memproses</a:t>
            </a:r>
            <a:r>
              <a:rPr lang="en-US" sz="2400" dirty="0"/>
              <a:t> </a:t>
            </a:r>
            <a:r>
              <a:rPr lang="en-US" sz="2400" dirty="0" err="1"/>
              <a:t>penjurian</a:t>
            </a:r>
            <a:r>
              <a:rPr lang="en-US" sz="2400" dirty="0"/>
              <a:t> </a:t>
            </a:r>
            <a:r>
              <a:rPr lang="en-US" sz="2400" dirty="0" err="1" smtClean="0"/>
              <a:t>nomor</a:t>
            </a:r>
            <a:r>
              <a:rPr lang="id-ID" sz="2400" dirty="0"/>
              <a:t> </a:t>
            </a:r>
            <a:r>
              <a:rPr lang="en-US" sz="2400" dirty="0" err="1" smtClean="0"/>
              <a:t>perorangan</a:t>
            </a:r>
            <a:r>
              <a:rPr lang="en-US" sz="2400" dirty="0" smtClean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kategori</a:t>
            </a:r>
            <a:r>
              <a:rPr lang="en-US" sz="2400" dirty="0"/>
              <a:t> Lead, Speed Word Record </a:t>
            </a:r>
            <a:r>
              <a:rPr lang="en-US" sz="2400" dirty="0" err="1"/>
              <a:t>dan</a:t>
            </a:r>
            <a:r>
              <a:rPr lang="en-US" sz="2400" dirty="0"/>
              <a:t> Boulder.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03395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19638" y="164783"/>
            <a:ext cx="5171712" cy="658812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Tujuan dan manfaat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8195" y="705394"/>
            <a:ext cx="11730446" cy="4846320"/>
          </a:xfrm>
        </p:spPr>
        <p:txBody>
          <a:bodyPr/>
          <a:lstStyle/>
          <a:p>
            <a:pPr marL="0" indent="0">
              <a:buNone/>
            </a:pPr>
            <a:r>
              <a:rPr lang="id-ID" sz="2400" b="1" dirty="0" smtClean="0"/>
              <a:t>Tujuan</a:t>
            </a:r>
          </a:p>
          <a:p>
            <a:r>
              <a:rPr lang="en-US" sz="1800" dirty="0" err="1"/>
              <a:t>Terwujudnya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Informasi</a:t>
            </a:r>
            <a:r>
              <a:rPr lang="en-US" sz="1800" dirty="0"/>
              <a:t> </a:t>
            </a:r>
            <a:r>
              <a:rPr lang="en-US" sz="1800" dirty="0" err="1"/>
              <a:t>Kompetisi</a:t>
            </a:r>
            <a:r>
              <a:rPr lang="en-US" sz="1800" dirty="0"/>
              <a:t> </a:t>
            </a:r>
            <a:r>
              <a:rPr lang="en-US" sz="1800" dirty="0" err="1"/>
              <a:t>Panjat</a:t>
            </a:r>
            <a:r>
              <a:rPr lang="en-US" sz="1800" dirty="0"/>
              <a:t> </a:t>
            </a:r>
            <a:r>
              <a:rPr lang="en-US" sz="1800" dirty="0" err="1"/>
              <a:t>Tebing</a:t>
            </a:r>
            <a:r>
              <a:rPr lang="en-US" sz="1800" dirty="0"/>
              <a:t> yang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 smtClean="0"/>
              <a:t>mengakomodir</a:t>
            </a:r>
            <a:r>
              <a:rPr lang="id-ID" sz="1800" dirty="0"/>
              <a:t> </a:t>
            </a:r>
            <a:r>
              <a:rPr lang="en-US" sz="1800" dirty="0" err="1" smtClean="0"/>
              <a:t>kebutuhan</a:t>
            </a:r>
            <a:r>
              <a:rPr lang="en-US" sz="1800" dirty="0" smtClean="0"/>
              <a:t> </a:t>
            </a:r>
            <a:r>
              <a:rPr lang="en-US" sz="1800" dirty="0"/>
              <a:t>proses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penyelenggaraan</a:t>
            </a:r>
            <a:r>
              <a:rPr lang="en-US" sz="1800" dirty="0"/>
              <a:t> </a:t>
            </a:r>
            <a:r>
              <a:rPr lang="en-US" sz="1800" dirty="0" err="1"/>
              <a:t>Kompetisi</a:t>
            </a:r>
            <a:r>
              <a:rPr lang="en-US" sz="1800" dirty="0"/>
              <a:t> </a:t>
            </a:r>
            <a:r>
              <a:rPr lang="en-US" sz="1800" dirty="0" err="1"/>
              <a:t>Panjat</a:t>
            </a:r>
            <a:r>
              <a:rPr lang="en-US" sz="1800" dirty="0"/>
              <a:t> </a:t>
            </a:r>
            <a:r>
              <a:rPr lang="en-US" sz="1800" dirty="0" err="1"/>
              <a:t>Tebing</a:t>
            </a:r>
            <a:r>
              <a:rPr lang="en-US" sz="1800" dirty="0" smtClean="0"/>
              <a:t>.</a:t>
            </a:r>
            <a:endParaRPr lang="id-ID" sz="1800" dirty="0" smtClean="0"/>
          </a:p>
          <a:p>
            <a:pPr marL="0" indent="0">
              <a:buNone/>
            </a:pPr>
            <a:r>
              <a:rPr lang="id-ID" sz="2400" b="1" dirty="0" smtClean="0"/>
              <a:t>Manfaat</a:t>
            </a:r>
          </a:p>
          <a:p>
            <a:pPr lvl="0"/>
            <a:r>
              <a:rPr lang="en-US" sz="1800" dirty="0" err="1"/>
              <a:t>Setiap</a:t>
            </a:r>
            <a:r>
              <a:rPr lang="en-US" sz="1800" dirty="0"/>
              <a:t> Manager/Official Team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melakukan</a:t>
            </a:r>
            <a:r>
              <a:rPr lang="en-US" sz="1800" dirty="0"/>
              <a:t> </a:t>
            </a:r>
            <a:r>
              <a:rPr lang="en-US" sz="1800" dirty="0" err="1"/>
              <a:t>Registrasi</a:t>
            </a:r>
            <a:r>
              <a:rPr lang="en-US" sz="1800" dirty="0"/>
              <a:t> </a:t>
            </a:r>
            <a:r>
              <a:rPr lang="en-US" sz="1800" dirty="0" err="1"/>
              <a:t>Kompetisi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Online</a:t>
            </a:r>
            <a:endParaRPr lang="id-ID" sz="1800" dirty="0"/>
          </a:p>
          <a:p>
            <a:pPr lvl="0"/>
            <a:r>
              <a:rPr lang="en-US" sz="1800" dirty="0" err="1"/>
              <a:t>Panitia</a:t>
            </a:r>
            <a:r>
              <a:rPr lang="en-US" sz="1800" dirty="0"/>
              <a:t> </a:t>
            </a:r>
            <a:r>
              <a:rPr lang="en-US" sz="1800" dirty="0" err="1"/>
              <a:t>Kompetisi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melakukan</a:t>
            </a:r>
            <a:r>
              <a:rPr lang="en-US" sz="1800" dirty="0"/>
              <a:t> </a:t>
            </a:r>
            <a:r>
              <a:rPr lang="en-US" sz="1800" dirty="0" err="1"/>
              <a:t>verifikasi</a:t>
            </a:r>
            <a:r>
              <a:rPr lang="en-US" sz="1800" dirty="0"/>
              <a:t> </a:t>
            </a:r>
            <a:r>
              <a:rPr lang="en-US" sz="1800" dirty="0" err="1"/>
              <a:t>persyaratan</a:t>
            </a:r>
            <a:r>
              <a:rPr lang="en-US" sz="1800" dirty="0"/>
              <a:t> </a:t>
            </a:r>
            <a:r>
              <a:rPr lang="en-US" sz="1800" dirty="0" err="1"/>
              <a:t>registrasi</a:t>
            </a:r>
            <a:r>
              <a:rPr lang="en-US" sz="1800" dirty="0"/>
              <a:t> </a:t>
            </a:r>
            <a:r>
              <a:rPr lang="en-US" sz="1800" dirty="0" err="1"/>
              <a:t>sebelum</a:t>
            </a:r>
            <a:r>
              <a:rPr lang="en-US" sz="1800" dirty="0"/>
              <a:t> </a:t>
            </a:r>
            <a:r>
              <a:rPr lang="en-US" sz="1800" dirty="0" err="1"/>
              <a:t>hari</a:t>
            </a:r>
            <a:r>
              <a:rPr lang="en-US" sz="1800" dirty="0"/>
              <a:t> </a:t>
            </a:r>
            <a:r>
              <a:rPr lang="en-US" sz="1800" dirty="0" err="1"/>
              <a:t>kompetisi</a:t>
            </a:r>
            <a:r>
              <a:rPr lang="en-US" sz="1800" dirty="0"/>
              <a:t> </a:t>
            </a:r>
            <a:r>
              <a:rPr lang="en-US" sz="1800" dirty="0" err="1"/>
              <a:t>dilaksanakan</a:t>
            </a:r>
            <a:r>
              <a:rPr lang="en-US" sz="1800" dirty="0"/>
              <a:t>.</a:t>
            </a:r>
            <a:endParaRPr lang="id-ID" sz="1800" dirty="0"/>
          </a:p>
          <a:p>
            <a:pPr lvl="0"/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penjurian</a:t>
            </a:r>
            <a:r>
              <a:rPr lang="en-US" sz="1800" dirty="0"/>
              <a:t>, </a:t>
            </a:r>
            <a:r>
              <a:rPr lang="en-US" sz="1800" dirty="0" err="1"/>
              <a:t>hasil</a:t>
            </a:r>
            <a:r>
              <a:rPr lang="en-US" sz="1800" dirty="0"/>
              <a:t> </a:t>
            </a:r>
            <a:r>
              <a:rPr lang="en-US" sz="1800" dirty="0" err="1"/>
              <a:t>pemeringkatan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ditampilkan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live, </a:t>
            </a:r>
            <a:r>
              <a:rPr lang="en-US" sz="1800" dirty="0" err="1"/>
              <a:t>sehingga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 smtClean="0"/>
              <a:t>meningkatkan</a:t>
            </a:r>
            <a:r>
              <a:rPr lang="id-ID" sz="1800" dirty="0"/>
              <a:t> </a:t>
            </a:r>
            <a:r>
              <a:rPr lang="en-US" sz="1800" dirty="0" err="1" smtClean="0"/>
              <a:t>obyetifitas</a:t>
            </a:r>
            <a:r>
              <a:rPr lang="en-US" sz="1800" dirty="0" smtClean="0"/>
              <a:t> </a:t>
            </a:r>
            <a:r>
              <a:rPr lang="en-US" sz="1800" dirty="0" err="1"/>
              <a:t>penjurian</a:t>
            </a:r>
            <a:r>
              <a:rPr lang="en-US" sz="1800" dirty="0"/>
              <a:t>, </a:t>
            </a:r>
            <a:r>
              <a:rPr lang="en-US" sz="1800" dirty="0" err="1"/>
              <a:t>serta</a:t>
            </a:r>
            <a:r>
              <a:rPr lang="en-US" sz="1800" dirty="0"/>
              <a:t> </a:t>
            </a:r>
            <a:r>
              <a:rPr lang="en-US" sz="1800" dirty="0" err="1"/>
              <a:t>mempersingkat</a:t>
            </a:r>
            <a:r>
              <a:rPr lang="en-US" sz="1800" dirty="0"/>
              <a:t> </a:t>
            </a:r>
            <a:r>
              <a:rPr lang="en-US" sz="1800" dirty="0" err="1"/>
              <a:t>rangkaian</a:t>
            </a:r>
            <a:r>
              <a:rPr lang="en-US" sz="1800" dirty="0"/>
              <a:t> </a:t>
            </a:r>
            <a:r>
              <a:rPr lang="en-US" sz="1800" dirty="0" err="1"/>
              <a:t>kegiatan</a:t>
            </a:r>
            <a:r>
              <a:rPr lang="en-US" sz="1800" dirty="0"/>
              <a:t> </a:t>
            </a:r>
            <a:r>
              <a:rPr lang="en-US" sz="1800" dirty="0" err="1" smtClean="0"/>
              <a:t>kompetisi</a:t>
            </a:r>
            <a:r>
              <a:rPr lang="id-ID" sz="1800" dirty="0" smtClean="0"/>
              <a:t>.</a:t>
            </a:r>
            <a:endParaRPr lang="id-ID" sz="1800" dirty="0"/>
          </a:p>
          <a:p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Pengarsipan</a:t>
            </a:r>
            <a:r>
              <a:rPr lang="en-US" sz="1800" dirty="0"/>
              <a:t>, data </a:t>
            </a:r>
            <a:r>
              <a:rPr lang="en-US" sz="1800" dirty="0" err="1"/>
              <a:t>kompetisi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tesimpan</a:t>
            </a:r>
            <a:r>
              <a:rPr lang="en-US" sz="1800" dirty="0"/>
              <a:t> </a:t>
            </a:r>
            <a:r>
              <a:rPr lang="en-US" sz="1800" dirty="0" err="1"/>
              <a:t>secata</a:t>
            </a:r>
            <a:r>
              <a:rPr lang="en-US" sz="1800" dirty="0"/>
              <a:t> </a:t>
            </a:r>
            <a:r>
              <a:rPr lang="en-US" sz="1800" dirty="0" err="1"/>
              <a:t>sentral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database, </a:t>
            </a:r>
            <a:r>
              <a:rPr lang="en-US" sz="1800" dirty="0" err="1"/>
              <a:t>sehingga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pengembangannya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diolah</a:t>
            </a:r>
            <a:r>
              <a:rPr lang="en-US" sz="1800" dirty="0"/>
              <a:t> </a:t>
            </a:r>
            <a:r>
              <a:rPr lang="en-US" sz="1800" dirty="0" err="1"/>
              <a:t>kembali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membangun</a:t>
            </a:r>
            <a:r>
              <a:rPr lang="en-US" sz="1800" dirty="0"/>
              <a:t> </a:t>
            </a:r>
            <a:r>
              <a:rPr lang="en-US" sz="1800" dirty="0" err="1"/>
              <a:t>sistem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menentukan</a:t>
            </a:r>
            <a:r>
              <a:rPr lang="en-US" sz="1800" dirty="0"/>
              <a:t> </a:t>
            </a:r>
            <a:r>
              <a:rPr lang="en-US" sz="1800" dirty="0" err="1"/>
              <a:t>keputusan</a:t>
            </a:r>
            <a:r>
              <a:rPr lang="en-US" sz="1800" dirty="0"/>
              <a:t>.</a:t>
            </a:r>
            <a:endParaRPr lang="id-ID" sz="1800" dirty="0"/>
          </a:p>
        </p:txBody>
      </p:sp>
    </p:spTree>
    <p:extLst>
      <p:ext uri="{BB962C8B-B14F-4D97-AF65-F5344CB8AC3E}">
        <p14:creationId xmlns:p14="http://schemas.microsoft.com/office/powerpoint/2010/main" val="341173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KAJIAN PUSTAKA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77633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Web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Pertandingan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 Taekwondo </a:t>
            </a:r>
            <a:r>
              <a:rPr lang="en-US" dirty="0" err="1"/>
              <a:t>Koni</a:t>
            </a:r>
            <a:r>
              <a:rPr lang="en-US" dirty="0"/>
              <a:t> </a:t>
            </a:r>
            <a:r>
              <a:rPr lang="en-US" dirty="0" err="1"/>
              <a:t>Kabupaten</a:t>
            </a:r>
            <a:r>
              <a:rPr lang="en-US" dirty="0"/>
              <a:t> </a:t>
            </a:r>
            <a:r>
              <a:rPr lang="en-US" dirty="0" err="1"/>
              <a:t>Banyuasin</a:t>
            </a:r>
            <a:r>
              <a:rPr lang="en-US" dirty="0"/>
              <a:t> (</a:t>
            </a:r>
            <a:r>
              <a:rPr lang="en-US" dirty="0" err="1"/>
              <a:t>Herlina</a:t>
            </a:r>
            <a:r>
              <a:rPr lang="en-US" dirty="0"/>
              <a:t> </a:t>
            </a:r>
            <a:r>
              <a:rPr lang="en-US" dirty="0" err="1"/>
              <a:t>Kusmiarti</a:t>
            </a:r>
            <a:r>
              <a:rPr lang="en-US" dirty="0"/>
              <a:t> 2014</a:t>
            </a:r>
            <a:r>
              <a:rPr lang="en-US" dirty="0" smtClean="0"/>
              <a:t>)</a:t>
            </a:r>
            <a:r>
              <a:rPr lang="id-ID" dirty="0" smtClean="0"/>
              <a:t>, </a:t>
            </a:r>
            <a:r>
              <a:rPr lang="en-US" dirty="0"/>
              <a:t>system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pertandingan</a:t>
            </a:r>
            <a:r>
              <a:rPr lang="en-US" dirty="0"/>
              <a:t>, system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melayani</a:t>
            </a:r>
            <a:r>
              <a:rPr lang="en-US" dirty="0"/>
              <a:t> proses </a:t>
            </a:r>
            <a:r>
              <a:rPr lang="en-US" dirty="0" err="1"/>
              <a:t>registrasi</a:t>
            </a:r>
            <a:r>
              <a:rPr lang="en-US" dirty="0"/>
              <a:t> </a:t>
            </a:r>
            <a:r>
              <a:rPr lang="en-US" dirty="0" err="1"/>
              <a:t>pertandingan</a:t>
            </a:r>
            <a:r>
              <a:rPr lang="en-US" dirty="0"/>
              <a:t>/</a:t>
            </a:r>
            <a:r>
              <a:rPr lang="en-US" dirty="0" err="1"/>
              <a:t>kompetisi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Profil</a:t>
            </a:r>
            <a:r>
              <a:rPr lang="en-US" dirty="0"/>
              <a:t> </a:t>
            </a:r>
            <a:r>
              <a:rPr lang="en-US" dirty="0" err="1"/>
              <a:t>atlet</a:t>
            </a:r>
            <a:r>
              <a:rPr lang="en-US" dirty="0"/>
              <a:t> </a:t>
            </a:r>
            <a:r>
              <a:rPr lang="en-US" dirty="0" err="1"/>
              <a:t>Renang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web (</a:t>
            </a:r>
            <a:r>
              <a:rPr lang="en-US" dirty="0" err="1"/>
              <a:t>Wiyanto</a:t>
            </a:r>
            <a:r>
              <a:rPr lang="en-US" dirty="0"/>
              <a:t> 1986</a:t>
            </a:r>
            <a:r>
              <a:rPr lang="en-US" dirty="0" smtClean="0"/>
              <a:t>)</a:t>
            </a:r>
            <a:r>
              <a:rPr lang="id-ID" dirty="0" smtClean="0"/>
              <a:t>,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profil</a:t>
            </a:r>
            <a:r>
              <a:rPr lang="en-US" dirty="0"/>
              <a:t> </a:t>
            </a:r>
            <a:r>
              <a:rPr lang="en-US" dirty="0" err="1"/>
              <a:t>atlit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data </a:t>
            </a:r>
            <a:r>
              <a:rPr lang="en-US" dirty="0" err="1"/>
              <a:t>profil</a:t>
            </a:r>
            <a:r>
              <a:rPr lang="en-US" dirty="0"/>
              <a:t> </a:t>
            </a:r>
            <a:r>
              <a:rPr lang="en-US" dirty="0" err="1"/>
              <a:t>atlit</a:t>
            </a:r>
            <a:r>
              <a:rPr lang="en-US" dirty="0"/>
              <a:t> yang </a:t>
            </a:r>
            <a:r>
              <a:rPr lang="en-US" dirty="0" err="1"/>
              <a:t>saudah</a:t>
            </a:r>
            <a:r>
              <a:rPr lang="en-US" dirty="0"/>
              <a:t> </a:t>
            </a:r>
            <a:r>
              <a:rPr lang="en-US" dirty="0" err="1"/>
              <a:t>tersimpan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data base </a:t>
            </a:r>
            <a:r>
              <a:rPr lang="en-US" dirty="0" err="1"/>
              <a:t>belum</a:t>
            </a:r>
            <a:r>
              <a:rPr lang="en-US" dirty="0"/>
              <a:t> di </a:t>
            </a:r>
            <a:r>
              <a:rPr lang="en-US" dirty="0" err="1"/>
              <a:t>integrasikan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kompetisi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Pengolahan</a:t>
            </a:r>
            <a:r>
              <a:rPr lang="en-US" dirty="0"/>
              <a:t> Data </a:t>
            </a:r>
            <a:r>
              <a:rPr lang="en-US" dirty="0" err="1"/>
              <a:t>Kejuaraan</a:t>
            </a:r>
            <a:r>
              <a:rPr lang="en-US" dirty="0"/>
              <a:t> di </a:t>
            </a:r>
            <a:r>
              <a:rPr lang="en-US" dirty="0" err="1"/>
              <a:t>Komite</a:t>
            </a:r>
            <a:r>
              <a:rPr lang="en-US" dirty="0"/>
              <a:t> </a:t>
            </a:r>
            <a:r>
              <a:rPr lang="en-US" dirty="0" err="1"/>
              <a:t>Olahraga</a:t>
            </a:r>
            <a:r>
              <a:rPr lang="en-US" dirty="0"/>
              <a:t> Nasional (KONI) Indonesia </a:t>
            </a:r>
            <a:r>
              <a:rPr lang="en-US" dirty="0" err="1"/>
              <a:t>Propinsi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 Barat (</a:t>
            </a:r>
            <a:r>
              <a:rPr lang="en-US" dirty="0" err="1"/>
              <a:t>Gustri</a:t>
            </a:r>
            <a:r>
              <a:rPr lang="en-US" dirty="0"/>
              <a:t> 2010</a:t>
            </a:r>
            <a:r>
              <a:rPr lang="en-US" dirty="0" smtClean="0"/>
              <a:t>)</a:t>
            </a:r>
            <a:r>
              <a:rPr lang="id-ID" dirty="0" smtClean="0"/>
              <a:t>,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system </a:t>
            </a:r>
            <a:r>
              <a:rPr lang="en-US" dirty="0" err="1"/>
              <a:t>ini</a:t>
            </a:r>
            <a:r>
              <a:rPr lang="en-US" dirty="0"/>
              <a:t> system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mengolah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data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atlit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input data </a:t>
            </a:r>
            <a:r>
              <a:rPr lang="en-US" dirty="0" err="1"/>
              <a:t>dari</a:t>
            </a:r>
            <a:r>
              <a:rPr lang="en-US" dirty="0"/>
              <a:t> system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manual,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output </a:t>
            </a:r>
            <a:r>
              <a:rPr lang="en-US" dirty="0" err="1"/>
              <a:t>suatu</a:t>
            </a:r>
            <a:r>
              <a:rPr lang="en-US" dirty="0"/>
              <a:t> system </a:t>
            </a:r>
            <a:r>
              <a:rPr lang="en-US" dirty="0" err="1"/>
              <a:t>pertandingan</a:t>
            </a:r>
            <a:r>
              <a:rPr lang="en-US" dirty="0"/>
              <a:t>/</a:t>
            </a:r>
            <a:r>
              <a:rPr lang="en-US" dirty="0" err="1"/>
              <a:t>kompetisi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terintegrasi</a:t>
            </a:r>
            <a:r>
              <a:rPr lang="en-US" dirty="0"/>
              <a:t>, </a:t>
            </a:r>
            <a:r>
              <a:rPr lang="en-US" dirty="0" err="1"/>
              <a:t>sehinga</a:t>
            </a:r>
            <a:r>
              <a:rPr lang="en-US" dirty="0"/>
              <a:t> history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pertandingan</a:t>
            </a:r>
            <a:r>
              <a:rPr lang="en-US" dirty="0"/>
              <a:t>/</a:t>
            </a:r>
            <a:r>
              <a:rPr lang="en-US" dirty="0" err="1"/>
              <a:t>kompetisi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termuat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system </a:t>
            </a:r>
            <a:r>
              <a:rPr lang="en-US" dirty="0" err="1"/>
              <a:t>ini</a:t>
            </a:r>
            <a:r>
              <a:rPr lang="en-US" dirty="0"/>
              <a:t>.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73186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03751" y="893738"/>
            <a:ext cx="11665130" cy="2541431"/>
          </a:xfrm>
        </p:spPr>
        <p:txBody>
          <a:bodyPr>
            <a:normAutofit/>
          </a:bodyPr>
          <a:lstStyle/>
          <a:p>
            <a:pPr algn="ctr"/>
            <a:r>
              <a:rPr lang="id-ID" sz="4800" b="1" dirty="0" smtClean="0"/>
              <a:t>METODOLOGI PENELITIAN</a:t>
            </a:r>
            <a:endParaRPr lang="id-ID" sz="4800" b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3265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1265772"/>
            <a:ext cx="9603275" cy="749961"/>
          </a:xfrm>
        </p:spPr>
        <p:txBody>
          <a:bodyPr/>
          <a:lstStyle/>
          <a:p>
            <a:r>
              <a:rPr lang="id-ID" b="1" dirty="0"/>
              <a:t>METODE PENGUMPULAN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3"/>
            <a:ext cx="9603275" cy="2072942"/>
          </a:xfrm>
        </p:spPr>
        <p:txBody>
          <a:bodyPr/>
          <a:lstStyle/>
          <a:p>
            <a:pPr lvl="0"/>
            <a:r>
              <a:rPr lang="en-US" dirty="0"/>
              <a:t>P</a:t>
            </a:r>
            <a:r>
              <a:rPr lang="id-ID" dirty="0" err="1" smtClean="0"/>
              <a:t>engamatan</a:t>
            </a:r>
            <a:r>
              <a:rPr lang="id-ID" dirty="0" smtClean="0"/>
              <a:t> langsung</a:t>
            </a:r>
          </a:p>
          <a:p>
            <a:pPr lvl="0"/>
            <a:r>
              <a:rPr lang="id-ID" dirty="0" smtClean="0"/>
              <a:t>Wawancara</a:t>
            </a:r>
          </a:p>
          <a:p>
            <a:pPr lvl="0"/>
            <a:r>
              <a:rPr lang="id-ID" dirty="0" smtClean="0"/>
              <a:t>Kuesioner</a:t>
            </a:r>
            <a:endParaRPr lang="id-ID" dirty="0"/>
          </a:p>
          <a:p>
            <a:r>
              <a:rPr lang="id-ID" dirty="0"/>
              <a:t>Studi Pustaka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9321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8" y="1097280"/>
            <a:ext cx="9603275" cy="653143"/>
          </a:xfrm>
        </p:spPr>
        <p:txBody>
          <a:bodyPr/>
          <a:lstStyle/>
          <a:p>
            <a:r>
              <a:rPr lang="id-ID" b="1" dirty="0"/>
              <a:t>METODE </a:t>
            </a:r>
            <a:r>
              <a:rPr lang="id-ID" b="1" dirty="0" smtClean="0"/>
              <a:t>PENGEMBANGAN SISTEM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1854926"/>
            <a:ext cx="9603275" cy="406254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err="1"/>
              <a:t>Metode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Model Waterfall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model </a:t>
            </a:r>
            <a:r>
              <a:rPr lang="en-US" i="1" dirty="0"/>
              <a:t>System Development Life Cycle</a:t>
            </a:r>
            <a:r>
              <a:rPr lang="en-US" dirty="0"/>
              <a:t> (SDLC)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tahapan</a:t>
            </a:r>
            <a:endParaRPr lang="id-ID" dirty="0" smtClean="0"/>
          </a:p>
          <a:p>
            <a:r>
              <a:rPr lang="en-US" i="1" dirty="0"/>
              <a:t>System / Information Engineering </a:t>
            </a:r>
            <a:endParaRPr lang="id-ID" dirty="0"/>
          </a:p>
          <a:p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(</a:t>
            </a:r>
            <a:r>
              <a:rPr lang="en-US" i="1" dirty="0"/>
              <a:t>Requirement Analysis</a:t>
            </a:r>
            <a:r>
              <a:rPr lang="en-US" dirty="0"/>
              <a:t>)</a:t>
            </a:r>
            <a:endParaRPr lang="id-ID" dirty="0"/>
          </a:p>
          <a:p>
            <a:r>
              <a:rPr lang="en-US" dirty="0" err="1"/>
              <a:t>Perancangan</a:t>
            </a:r>
            <a:r>
              <a:rPr lang="en-US" dirty="0"/>
              <a:t> (</a:t>
            </a:r>
            <a:r>
              <a:rPr lang="en-US" i="1" dirty="0"/>
              <a:t>Design</a:t>
            </a:r>
            <a:r>
              <a:rPr lang="en-US" dirty="0"/>
              <a:t>)</a:t>
            </a:r>
            <a:endParaRPr lang="id-ID" dirty="0"/>
          </a:p>
          <a:p>
            <a:r>
              <a:rPr lang="en-US" dirty="0" err="1"/>
              <a:t>Pengodean</a:t>
            </a:r>
            <a:r>
              <a:rPr lang="en-US" dirty="0"/>
              <a:t> (</a:t>
            </a:r>
            <a:r>
              <a:rPr lang="en-US" i="1" dirty="0"/>
              <a:t>Coding</a:t>
            </a:r>
            <a:r>
              <a:rPr lang="en-US" dirty="0"/>
              <a:t>)</a:t>
            </a:r>
            <a:endParaRPr lang="id-ID" dirty="0"/>
          </a:p>
          <a:p>
            <a:r>
              <a:rPr lang="en-US" dirty="0" err="1"/>
              <a:t>Pengujian</a:t>
            </a:r>
            <a:r>
              <a:rPr lang="en-US" dirty="0"/>
              <a:t> (</a:t>
            </a:r>
            <a:r>
              <a:rPr lang="en-US" i="1" dirty="0"/>
              <a:t>Testing</a:t>
            </a:r>
            <a:r>
              <a:rPr lang="en-US" dirty="0"/>
              <a:t>) </a:t>
            </a:r>
            <a:endParaRPr lang="id-ID" dirty="0"/>
          </a:p>
          <a:p>
            <a:r>
              <a:rPr lang="en-US" dirty="0" err="1"/>
              <a:t>Pemeliharaan</a:t>
            </a:r>
            <a:r>
              <a:rPr lang="en-US" dirty="0"/>
              <a:t> (</a:t>
            </a:r>
            <a:r>
              <a:rPr lang="en-US" i="1" dirty="0"/>
              <a:t>Maintenance</a:t>
            </a:r>
            <a:r>
              <a:rPr lang="en-US" dirty="0"/>
              <a:t>)</a:t>
            </a:r>
            <a:endParaRPr lang="id-ID" dirty="0"/>
          </a:p>
          <a:p>
            <a:pPr lvl="0"/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52490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435</TotalTime>
  <Words>495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Berlin Sans FB Demi</vt:lpstr>
      <vt:lpstr>Gill Sans MT</vt:lpstr>
      <vt:lpstr>Gallery</vt:lpstr>
      <vt:lpstr>SISTEM INFORMASI KOMPETISI PANJAT TEBING</vt:lpstr>
      <vt:lpstr>LaTAR BELAKANG</vt:lpstr>
      <vt:lpstr>Rumusan masalah</vt:lpstr>
      <vt:lpstr>Batasan masalah</vt:lpstr>
      <vt:lpstr>Tujuan dan manfaat</vt:lpstr>
      <vt:lpstr>KAJIAN PUSTAKA</vt:lpstr>
      <vt:lpstr>METODOLOGI PENELITIAN</vt:lpstr>
      <vt:lpstr>METODE PENGUMPULAN DATA</vt:lpstr>
      <vt:lpstr>METODE PENGEMBANGAN SISTEM</vt:lpstr>
      <vt:lpstr>METODE PENGUJIAN SISTEM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INFORMASI KOMPETISI PANJAT TEBING</dc:title>
  <dc:creator>DAPODIK</dc:creator>
  <cp:lastModifiedBy>DAPODIK</cp:lastModifiedBy>
  <cp:revision>12</cp:revision>
  <dcterms:created xsi:type="dcterms:W3CDTF">2022-08-23T00:34:33Z</dcterms:created>
  <dcterms:modified xsi:type="dcterms:W3CDTF">2022-08-24T01:27:09Z</dcterms:modified>
</cp:coreProperties>
</file>